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6" r:id="rId4"/>
  </p:sldMasterIdLst>
  <p:notesMasterIdLst>
    <p:notesMasterId r:id="rId45"/>
  </p:notesMasterIdLst>
  <p:handoutMasterIdLst>
    <p:handoutMasterId r:id="rId46"/>
  </p:handoutMasterIdLst>
  <p:sldIdLst>
    <p:sldId id="256" r:id="rId5"/>
    <p:sldId id="257" r:id="rId6"/>
    <p:sldId id="258" r:id="rId7"/>
    <p:sldId id="259" r:id="rId8"/>
    <p:sldId id="261" r:id="rId9"/>
    <p:sldId id="262" r:id="rId10"/>
    <p:sldId id="263" r:id="rId11"/>
    <p:sldId id="264" r:id="rId12"/>
    <p:sldId id="260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3" r:id="rId30"/>
    <p:sldId id="284" r:id="rId31"/>
    <p:sldId id="285" r:id="rId32"/>
    <p:sldId id="281" r:id="rId33"/>
    <p:sldId id="282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CACA"/>
    <a:srgbClr val="D0D0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CCFC73-C362-4582-A09B-10777518CBCB}" v="15" dt="2019-12-09T11:26:32.517"/>
    <p1510:client id="{82A12347-0578-4EA7-87ED-774B51672A26}" v="532" dt="2019-12-09T08:26:18.484"/>
    <p1510:client id="{F24D8183-FB81-114F-BC71-3B3877AB9EDE}" v="186" dt="2019-12-09T12:19:56.577"/>
    <p1510:client id="{F58A8645-67F8-43B4-8173-D89967949B9E}" v="673" dt="2019-12-09T11:21:30.3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403" autoAdjust="0"/>
    <p:restoredTop sz="94660"/>
  </p:normalViewPr>
  <p:slideViewPr>
    <p:cSldViewPr>
      <p:cViewPr varScale="1">
        <p:scale>
          <a:sx n="143" d="100"/>
          <a:sy n="143" d="100"/>
        </p:scale>
        <p:origin x="225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3DAE18-FF53-43C8-B129-B2254E0CD3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4C594C-BB62-4D1A-AA15-460CAB0268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AB0719-0C0B-4FCD-8C42-A758D216E1BD}" type="datetimeFigureOut">
              <a:rPr lang="en-US" smtClean="0"/>
              <a:t>12/20/19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7CD9E3-2F3C-4226-A22C-6BC586ACB3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7FA062-CF80-4049-B333-6A99FEE14B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C2621-7037-4E35-B549-8255C904F6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8871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925A17EF-115B-4BB9-BF42-426DFD9E898A}" type="datetimeFigureOut">
              <a:rPr lang="en-US" smtClean="0"/>
              <a:pPr/>
              <a:t>12/20/19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7C4E7652-46AF-4259-BAE2-54978EA077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03200" y="0"/>
            <a:ext cx="3778250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9673" y="914401"/>
            <a:ext cx="6947127" cy="3488266"/>
          </a:xfrm>
        </p:spPr>
        <p:txBody>
          <a:bodyPr anchor="b">
            <a:normAutofit/>
          </a:bodyPr>
          <a:lstStyle>
            <a:lvl1pPr algn="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4238" y="4402666"/>
            <a:ext cx="5762563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25773" y="6117336"/>
            <a:ext cx="857473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3733" y="6117336"/>
            <a:ext cx="36094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117336"/>
            <a:ext cx="411480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3" name="Freeform 12"/>
          <p:cNvSpPr/>
          <p:nvPr/>
        </p:nvSpPr>
        <p:spPr bwMode="auto">
          <a:xfrm>
            <a:off x="203200" y="3771900"/>
            <a:ext cx="36195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560388" y="3867150"/>
            <a:ext cx="61913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233646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3" y="4732865"/>
            <a:ext cx="751599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975" y="932112"/>
            <a:ext cx="6171065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3" y="5299603"/>
            <a:ext cx="751599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115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685800"/>
            <a:ext cx="751599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6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98235" y="3428999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3" y="4343400"/>
            <a:ext cx="751599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5666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3308581"/>
            <a:ext cx="751598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7381"/>
            <a:ext cx="751599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0127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5" y="3886200"/>
            <a:ext cx="751599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5200"/>
            <a:ext cx="751599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0517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685801"/>
            <a:ext cx="7515991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4" y="3505200"/>
            <a:ext cx="7515992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8241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7738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1393" y="685800"/>
            <a:ext cx="1328123" cy="51054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524" y="685800"/>
            <a:ext cx="6016373" cy="51054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671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667000"/>
            <a:ext cx="7704667" cy="3332816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44329" y="6108173"/>
            <a:ext cx="857473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2647" y="6108173"/>
            <a:ext cx="5314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8967" y="6108173"/>
            <a:ext cx="427833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501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995" y="2666998"/>
            <a:ext cx="6699805" cy="2360071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6998" y="5027070"/>
            <a:ext cx="6699802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3317" y="6116070"/>
            <a:ext cx="413483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942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685801"/>
            <a:ext cx="7704667" cy="17525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2133" y="2667000"/>
            <a:ext cx="3739896" cy="33686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6904" y="2667000"/>
            <a:ext cx="3739896" cy="3346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430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481" y="2658533"/>
            <a:ext cx="345629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523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1710" y="2667000"/>
            <a:ext cx="3467806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7266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282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717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498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1600200"/>
            <a:ext cx="2662534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7553" y="685800"/>
            <a:ext cx="4681962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4" y="2971800"/>
            <a:ext cx="266253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044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332" y="1752599"/>
            <a:ext cx="4070679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7495" y="914400"/>
            <a:ext cx="2461371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332" y="3124199"/>
            <a:ext cx="407067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273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2132013" cy="68580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134" y="2667000"/>
            <a:ext cx="7704666" cy="335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8679" y="6116070"/>
            <a:ext cx="8574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6997" y="6116070"/>
            <a:ext cx="5314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3317" y="611607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90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3200400" y="1295400"/>
            <a:ext cx="5631656" cy="1425577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ROBOT CATALOG</a:t>
            </a:r>
            <a:endParaRPr lang="en-US" sz="6000" b="0" dirty="0"/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3733800" y="3849666"/>
            <a:ext cx="4869656" cy="1234575"/>
          </a:xfrm>
        </p:spPr>
        <p:txBody>
          <a:bodyPr>
            <a:normAutofit/>
          </a:bodyPr>
          <a:lstStyle/>
          <a:p>
            <a:pPr algn="r"/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CSE 564: Software Design</a:t>
            </a:r>
          </a:p>
          <a:p>
            <a:pPr algn="r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TEAM 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70B90-8A33-4244-8422-A9F410BC3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Segoe UI"/>
              </a:rPr>
              <a:t>9</a:t>
            </a:r>
            <a:endParaRPr lang="en-GB" dirty="0"/>
          </a:p>
        </p:txBody>
      </p:sp>
      <p:pic>
        <p:nvPicPr>
          <p:cNvPr id="4" name="Picture 4" descr="A picture containing toy, flying, air, table&#10;&#10;Description generated with very high confidence">
            <a:extLst>
              <a:ext uri="{FF2B5EF4-FFF2-40B4-BE49-F238E27FC236}">
                <a16:creationId xmlns:a16="http://schemas.microsoft.com/office/drawing/2014/main" id="{134ED2B9-8813-4F8D-94FE-3BC43AC21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936" y="1165302"/>
            <a:ext cx="5112834" cy="51221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57454A-66AD-4597-8E22-E5F59A8DE51D}"/>
              </a:ext>
            </a:extLst>
          </p:cNvPr>
          <p:cNvCxnSpPr/>
          <p:nvPr/>
        </p:nvCxnSpPr>
        <p:spPr>
          <a:xfrm>
            <a:off x="3612995" y="2404946"/>
            <a:ext cx="22303" cy="72854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23118D3-A951-4193-8462-78A70EF23CC3}"/>
              </a:ext>
            </a:extLst>
          </p:cNvPr>
          <p:cNvCxnSpPr/>
          <p:nvPr/>
        </p:nvCxnSpPr>
        <p:spPr>
          <a:xfrm>
            <a:off x="3737284" y="1655723"/>
            <a:ext cx="3718" cy="67279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A798FB-DF5F-412B-BCC5-E6731C188A79}"/>
              </a:ext>
            </a:extLst>
          </p:cNvPr>
          <p:cNvCxnSpPr/>
          <p:nvPr/>
        </p:nvCxnSpPr>
        <p:spPr>
          <a:xfrm>
            <a:off x="5710817" y="1863647"/>
            <a:ext cx="3718" cy="54269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975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06B9E-107F-4CF5-A4BA-3F7ADD990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Segoe UI"/>
              </a:rPr>
              <a:t>10</a:t>
            </a:r>
            <a:endParaRPr lang="en-GB" dirty="0"/>
          </a:p>
        </p:txBody>
      </p:sp>
      <p:pic>
        <p:nvPicPr>
          <p:cNvPr id="4" name="Picture 4" descr="A picture containing toy, flying, blue, air&#10;&#10;Description generated with very high confidence">
            <a:extLst>
              <a:ext uri="{FF2B5EF4-FFF2-40B4-BE49-F238E27FC236}">
                <a16:creationId xmlns:a16="http://schemas.microsoft.com/office/drawing/2014/main" id="{7F1633FD-70F9-4534-9DB5-2B16C21CD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937" y="1165303"/>
            <a:ext cx="5112833" cy="51128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Arrow: Curved Down 5">
            <a:extLst>
              <a:ext uri="{FF2B5EF4-FFF2-40B4-BE49-F238E27FC236}">
                <a16:creationId xmlns:a16="http://schemas.microsoft.com/office/drawing/2014/main" id="{BB18D9BD-D844-4590-9B15-A8F756E0DE17}"/>
              </a:ext>
            </a:extLst>
          </p:cNvPr>
          <p:cNvSpPr/>
          <p:nvPr/>
        </p:nvSpPr>
        <p:spPr>
          <a:xfrm>
            <a:off x="5181264" y="4243410"/>
            <a:ext cx="492512" cy="204439"/>
          </a:xfrm>
          <a:prstGeom prst="curved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Arrow: Curved Up 7">
            <a:extLst>
              <a:ext uri="{FF2B5EF4-FFF2-40B4-BE49-F238E27FC236}">
                <a16:creationId xmlns:a16="http://schemas.microsoft.com/office/drawing/2014/main" id="{31BF1C25-1538-4ADC-9D7E-E48BE6B64092}"/>
              </a:ext>
            </a:extLst>
          </p:cNvPr>
          <p:cNvSpPr/>
          <p:nvPr/>
        </p:nvSpPr>
        <p:spPr>
          <a:xfrm flipH="1">
            <a:off x="5178941" y="4557038"/>
            <a:ext cx="492513" cy="185854"/>
          </a:xfrm>
          <a:prstGeom prst="curved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BA07AFA-205C-4776-AD8B-E7BE48BA9DF1}"/>
              </a:ext>
            </a:extLst>
          </p:cNvPr>
          <p:cNvCxnSpPr/>
          <p:nvPr/>
        </p:nvCxnSpPr>
        <p:spPr>
          <a:xfrm>
            <a:off x="3186692" y="2378230"/>
            <a:ext cx="3718" cy="95157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18B3A5-31CF-45BA-8CD3-24B9C6294013}"/>
              </a:ext>
            </a:extLst>
          </p:cNvPr>
          <p:cNvCxnSpPr/>
          <p:nvPr/>
        </p:nvCxnSpPr>
        <p:spPr>
          <a:xfrm flipH="1">
            <a:off x="5424139" y="1870617"/>
            <a:ext cx="5576" cy="88652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2241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064FF-365B-4466-8B0C-9873B1513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Segoe UI"/>
              </a:rPr>
              <a:t>11</a:t>
            </a:r>
            <a:endParaRPr lang="en-GB" dirty="0"/>
          </a:p>
        </p:txBody>
      </p:sp>
      <p:pic>
        <p:nvPicPr>
          <p:cNvPr id="4" name="Picture 4" descr="A close up of a toy&#10;&#10;Description generated with high confidence">
            <a:extLst>
              <a:ext uri="{FF2B5EF4-FFF2-40B4-BE49-F238E27FC236}">
                <a16:creationId xmlns:a16="http://schemas.microsoft.com/office/drawing/2014/main" id="{6D288E87-4E44-42FA-9718-E30D953BC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644" y="1163202"/>
            <a:ext cx="5140712" cy="51542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AB77C10-EBEF-4A6E-BCB7-F815DC4F8A36}"/>
              </a:ext>
            </a:extLst>
          </p:cNvPr>
          <p:cNvCxnSpPr/>
          <p:nvPr/>
        </p:nvCxnSpPr>
        <p:spPr>
          <a:xfrm flipH="1" flipV="1">
            <a:off x="4666785" y="4945566"/>
            <a:ext cx="897672" cy="29364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F272C1B-8102-4399-97E5-C5E3A1DC2A7F}"/>
              </a:ext>
            </a:extLst>
          </p:cNvPr>
          <p:cNvCxnSpPr/>
          <p:nvPr/>
        </p:nvCxnSpPr>
        <p:spPr>
          <a:xfrm>
            <a:off x="5168358" y="3003163"/>
            <a:ext cx="3717" cy="102591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E0D6141-FD93-406C-B8C6-56D9B0D4C95B}"/>
              </a:ext>
            </a:extLst>
          </p:cNvPr>
          <p:cNvCxnSpPr/>
          <p:nvPr/>
        </p:nvCxnSpPr>
        <p:spPr>
          <a:xfrm flipH="1">
            <a:off x="4590120" y="2346866"/>
            <a:ext cx="5575" cy="45906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F7414C4-2DBF-4D1B-802E-C649C969B033}"/>
              </a:ext>
            </a:extLst>
          </p:cNvPr>
          <p:cNvCxnSpPr/>
          <p:nvPr/>
        </p:nvCxnSpPr>
        <p:spPr>
          <a:xfrm>
            <a:off x="4311107" y="2963669"/>
            <a:ext cx="3718" cy="52410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32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6385F-6CD9-44C1-94AE-91E5AF743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Segoe UI"/>
              </a:rPr>
              <a:t>12</a:t>
            </a:r>
            <a:endParaRPr lang="en-GB" dirty="0"/>
          </a:p>
        </p:txBody>
      </p:sp>
      <p:pic>
        <p:nvPicPr>
          <p:cNvPr id="4" name="Picture 4" descr="A close up of a toy&#10;&#10;Description generated with high confidence">
            <a:extLst>
              <a:ext uri="{FF2B5EF4-FFF2-40B4-BE49-F238E27FC236}">
                <a16:creationId xmlns:a16="http://schemas.microsoft.com/office/drawing/2014/main" id="{8A90FFB2-12F9-4DF3-BF3F-0E0414E92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059" y="1167138"/>
            <a:ext cx="5168588" cy="51556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E4775B5-0ADA-477C-B4B2-073A409B65BA}"/>
              </a:ext>
            </a:extLst>
          </p:cNvPr>
          <p:cNvCxnSpPr/>
          <p:nvPr/>
        </p:nvCxnSpPr>
        <p:spPr>
          <a:xfrm flipH="1">
            <a:off x="2947640" y="3919653"/>
            <a:ext cx="553844" cy="10593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E52B55D-B3CE-44A8-8AE1-4B2F1D5ECF17}"/>
              </a:ext>
            </a:extLst>
          </p:cNvPr>
          <p:cNvCxnSpPr/>
          <p:nvPr/>
        </p:nvCxnSpPr>
        <p:spPr>
          <a:xfrm flipV="1">
            <a:off x="3811627" y="3690822"/>
            <a:ext cx="1031486" cy="204438"/>
          </a:xfrm>
          <a:prstGeom prst="straightConnector1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3517FA8-1C15-4509-A54A-CBD9B6A73C0D}"/>
              </a:ext>
            </a:extLst>
          </p:cNvPr>
          <p:cNvCxnSpPr/>
          <p:nvPr/>
        </p:nvCxnSpPr>
        <p:spPr>
          <a:xfrm flipV="1">
            <a:off x="5045229" y="3549107"/>
            <a:ext cx="343829" cy="65049"/>
          </a:xfrm>
          <a:prstGeom prst="straightConnector1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4816F4-90CC-4890-A59E-69A823CF103A}"/>
              </a:ext>
            </a:extLst>
          </p:cNvPr>
          <p:cNvCxnSpPr/>
          <p:nvPr/>
        </p:nvCxnSpPr>
        <p:spPr>
          <a:xfrm>
            <a:off x="4147325" y="1461739"/>
            <a:ext cx="3716" cy="79359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043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95CE3-4879-43E7-B7B4-050E01285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Segoe UI"/>
              </a:rPr>
              <a:t>13</a:t>
            </a:r>
            <a:endParaRPr lang="en-GB" dirty="0"/>
          </a:p>
        </p:txBody>
      </p:sp>
      <p:pic>
        <p:nvPicPr>
          <p:cNvPr id="4" name="Picture 4" descr="A picture containing toy&#10;&#10;Description generated with very high confidence">
            <a:extLst>
              <a:ext uri="{FF2B5EF4-FFF2-40B4-BE49-F238E27FC236}">
                <a16:creationId xmlns:a16="http://schemas.microsoft.com/office/drawing/2014/main" id="{DE7D2501-B56B-44B9-91BC-8E35B0C1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718" y="1165303"/>
            <a:ext cx="5317272" cy="53265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260F194-86E3-4E36-8B88-20B365CD049D}"/>
              </a:ext>
            </a:extLst>
          </p:cNvPr>
          <p:cNvCxnSpPr/>
          <p:nvPr/>
        </p:nvCxnSpPr>
        <p:spPr>
          <a:xfrm flipH="1" flipV="1">
            <a:off x="4378713" y="4072054"/>
            <a:ext cx="5575" cy="9348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46063A6-A96C-EE4D-BE42-7B3C920F091D}"/>
              </a:ext>
            </a:extLst>
          </p:cNvPr>
          <p:cNvCxnSpPr>
            <a:cxnSpLocks/>
          </p:cNvCxnSpPr>
          <p:nvPr/>
        </p:nvCxnSpPr>
        <p:spPr>
          <a:xfrm>
            <a:off x="4114800" y="2286000"/>
            <a:ext cx="1" cy="125265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684EEFF-C22C-5E48-AAF7-ACEEE9061434}"/>
              </a:ext>
            </a:extLst>
          </p:cNvPr>
          <p:cNvCxnSpPr>
            <a:cxnSpLocks/>
          </p:cNvCxnSpPr>
          <p:nvPr/>
        </p:nvCxnSpPr>
        <p:spPr>
          <a:xfrm>
            <a:off x="5867400" y="1735873"/>
            <a:ext cx="1" cy="125265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34B19D-79F9-F74C-BCF0-2958C5317499}"/>
              </a:ext>
            </a:extLst>
          </p:cNvPr>
          <p:cNvCxnSpPr/>
          <p:nvPr/>
        </p:nvCxnSpPr>
        <p:spPr>
          <a:xfrm flipH="1" flipV="1">
            <a:off x="6019800" y="3733800"/>
            <a:ext cx="5575" cy="9348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522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8BC65-DBD7-4ACA-BB78-A3A51DFA6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Segoe UI"/>
              </a:rPr>
              <a:t>14</a:t>
            </a:r>
            <a:endParaRPr lang="en-GB" dirty="0"/>
          </a:p>
        </p:txBody>
      </p:sp>
      <p:pic>
        <p:nvPicPr>
          <p:cNvPr id="3" name="Picture 3" descr="A picture containing object, white, mirror, sink&#10;&#10;Description generated with very high confidence">
            <a:extLst>
              <a:ext uri="{FF2B5EF4-FFF2-40B4-BE49-F238E27FC236}">
                <a16:creationId xmlns:a16="http://schemas.microsoft.com/office/drawing/2014/main" id="{854DF477-6B88-4E0B-A379-372817258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596" y="1163255"/>
            <a:ext cx="5270810" cy="52656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12B1B25-81E6-4293-B40F-4636CBC64D3E}"/>
              </a:ext>
            </a:extLst>
          </p:cNvPr>
          <p:cNvCxnSpPr/>
          <p:nvPr/>
        </p:nvCxnSpPr>
        <p:spPr>
          <a:xfrm>
            <a:off x="2126165" y="2720897"/>
            <a:ext cx="403303" cy="6876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3CF0970-8A28-4298-A5CC-4ECEDF63C82B}"/>
              </a:ext>
            </a:extLst>
          </p:cNvPr>
          <p:cNvCxnSpPr/>
          <p:nvPr/>
        </p:nvCxnSpPr>
        <p:spPr>
          <a:xfrm flipH="1" flipV="1">
            <a:off x="6826172" y="3508685"/>
            <a:ext cx="349406" cy="4274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3F8CE7-A06D-452D-BB5B-6A907B242E9A}"/>
              </a:ext>
            </a:extLst>
          </p:cNvPr>
          <p:cNvCxnSpPr/>
          <p:nvPr/>
        </p:nvCxnSpPr>
        <p:spPr>
          <a:xfrm>
            <a:off x="2049501" y="3517745"/>
            <a:ext cx="477644" cy="9664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41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6B81D-FD51-4A8D-941E-AFFFC14F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Segoe UI"/>
              </a:rPr>
              <a:t>15</a:t>
            </a:r>
            <a:endParaRPr lang="en-GB" dirty="0"/>
          </a:p>
        </p:txBody>
      </p:sp>
      <p:pic>
        <p:nvPicPr>
          <p:cNvPr id="4" name="Picture 4" descr="A picture containing sitting, table, white, pan&#10;&#10;Description generated with very high confidence">
            <a:extLst>
              <a:ext uri="{FF2B5EF4-FFF2-40B4-BE49-F238E27FC236}">
                <a16:creationId xmlns:a16="http://schemas.microsoft.com/office/drawing/2014/main" id="{3712FBFD-BBB3-4A8C-8E15-CAA275A7E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059" y="1165303"/>
            <a:ext cx="5168589" cy="51592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AC5D48-D2FD-4962-ADE8-F4A3FE69DBCB}"/>
              </a:ext>
            </a:extLst>
          </p:cNvPr>
          <p:cNvCxnSpPr/>
          <p:nvPr/>
        </p:nvCxnSpPr>
        <p:spPr>
          <a:xfrm flipH="1" flipV="1">
            <a:off x="3161371" y="4285785"/>
            <a:ext cx="5577" cy="30294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497E934-4896-114A-8F0D-7DB5A75E82A5}"/>
              </a:ext>
            </a:extLst>
          </p:cNvPr>
          <p:cNvCxnSpPr/>
          <p:nvPr/>
        </p:nvCxnSpPr>
        <p:spPr>
          <a:xfrm flipH="1" flipV="1">
            <a:off x="6019800" y="3721921"/>
            <a:ext cx="5577" cy="30294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74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8F70-627C-43DA-AB50-E86FFC94C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Segoe UI"/>
              </a:rPr>
              <a:t>16</a:t>
            </a:r>
            <a:endParaRPr lang="en-GB" dirty="0"/>
          </a:p>
        </p:txBody>
      </p:sp>
      <p:pic>
        <p:nvPicPr>
          <p:cNvPr id="4" name="Picture 4" descr="A picture containing white&#10;&#10;Description generated with very high confidence">
            <a:extLst>
              <a:ext uri="{FF2B5EF4-FFF2-40B4-BE49-F238E27FC236}">
                <a16:creationId xmlns:a16="http://schemas.microsoft.com/office/drawing/2014/main" id="{30081D2C-581D-4323-890D-FD6E9A70C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633" y="990600"/>
            <a:ext cx="4982734" cy="49874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9B84BAD-475C-49DC-8490-AC119B10BCA8}"/>
              </a:ext>
            </a:extLst>
          </p:cNvPr>
          <p:cNvCxnSpPr/>
          <p:nvPr/>
        </p:nvCxnSpPr>
        <p:spPr>
          <a:xfrm>
            <a:off x="2933659" y="1757027"/>
            <a:ext cx="22302" cy="77501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E60FB07-B91A-482E-A2D7-A868363D276B}"/>
              </a:ext>
            </a:extLst>
          </p:cNvPr>
          <p:cNvCxnSpPr/>
          <p:nvPr/>
        </p:nvCxnSpPr>
        <p:spPr>
          <a:xfrm flipH="1">
            <a:off x="6188040" y="1760033"/>
            <a:ext cx="14868" cy="80288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591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C2941-B78E-43AB-9A23-59C497253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Segoe UI"/>
              </a:rPr>
              <a:t>17</a:t>
            </a:r>
            <a:endParaRPr lang="en-GB" dirty="0"/>
          </a:p>
        </p:txBody>
      </p:sp>
      <p:pic>
        <p:nvPicPr>
          <p:cNvPr id="4" name="Picture 4" descr="A picture containing indoor, small, photo, sitting&#10;&#10;Description generated with very high confidence">
            <a:extLst>
              <a:ext uri="{FF2B5EF4-FFF2-40B4-BE49-F238E27FC236}">
                <a16:creationId xmlns:a16="http://schemas.microsoft.com/office/drawing/2014/main" id="{754E467F-FCF8-4F8A-BC20-9C2323438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160" y="1168066"/>
            <a:ext cx="5069840" cy="50806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ACD7497-D988-4FD0-A44C-75BD1BE95FD1}"/>
              </a:ext>
            </a:extLst>
          </p:cNvPr>
          <p:cNvCxnSpPr>
            <a:cxnSpLocks/>
          </p:cNvCxnSpPr>
          <p:nvPr/>
        </p:nvCxnSpPr>
        <p:spPr>
          <a:xfrm flipH="1">
            <a:off x="4505739" y="2565400"/>
            <a:ext cx="15462" cy="61512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91D9780-5763-094E-8C3C-0BF4AEDD5FD8}"/>
              </a:ext>
            </a:extLst>
          </p:cNvPr>
          <p:cNvCxnSpPr>
            <a:cxnSpLocks/>
          </p:cNvCxnSpPr>
          <p:nvPr/>
        </p:nvCxnSpPr>
        <p:spPr>
          <a:xfrm flipH="1">
            <a:off x="4267200" y="1491423"/>
            <a:ext cx="15462" cy="61512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91D91C-DAB4-4F42-BE5E-F59C9853C43D}"/>
              </a:ext>
            </a:extLst>
          </p:cNvPr>
          <p:cNvCxnSpPr>
            <a:cxnSpLocks/>
          </p:cNvCxnSpPr>
          <p:nvPr/>
        </p:nvCxnSpPr>
        <p:spPr>
          <a:xfrm flipH="1">
            <a:off x="4665870" y="1461053"/>
            <a:ext cx="15462" cy="61512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56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993AB-35D7-46CB-993F-99DB14F65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Segoe UI"/>
              </a:rPr>
              <a:t>18</a:t>
            </a:r>
            <a:endParaRPr lang="en-GB" dirty="0"/>
          </a:p>
        </p:txBody>
      </p:sp>
      <p:pic>
        <p:nvPicPr>
          <p:cNvPr id="4" name="Picture 4" descr="A picture containing toy, table, flying, white&#10;&#10;Description generated with very high confidence">
            <a:extLst>
              <a:ext uri="{FF2B5EF4-FFF2-40B4-BE49-F238E27FC236}">
                <a16:creationId xmlns:a16="http://schemas.microsoft.com/office/drawing/2014/main" id="{E9591505-5226-4557-A4F9-0AE45E470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076960"/>
            <a:ext cx="5069840" cy="5069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77607E4-28C1-4A9B-8D62-CCAC19632B55}"/>
              </a:ext>
            </a:extLst>
          </p:cNvPr>
          <p:cNvCxnSpPr/>
          <p:nvPr/>
        </p:nvCxnSpPr>
        <p:spPr>
          <a:xfrm flipH="1" flipV="1">
            <a:off x="5885927" y="4341906"/>
            <a:ext cx="1137920" cy="23368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1EE820-B7C1-4A99-9BD2-AEAD7D8C353B}"/>
              </a:ext>
            </a:extLst>
          </p:cNvPr>
          <p:cNvCxnSpPr/>
          <p:nvPr/>
        </p:nvCxnSpPr>
        <p:spPr>
          <a:xfrm>
            <a:off x="2296795" y="3703955"/>
            <a:ext cx="792480" cy="17272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F4CB48-6B54-9245-BF5C-98DBBDEDD30A}"/>
              </a:ext>
            </a:extLst>
          </p:cNvPr>
          <p:cNvCxnSpPr/>
          <p:nvPr/>
        </p:nvCxnSpPr>
        <p:spPr>
          <a:xfrm flipH="1" flipV="1">
            <a:off x="5455771" y="4480560"/>
            <a:ext cx="1137920" cy="23368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7691A0-9C9C-1C44-AC52-E49C1549C386}"/>
              </a:ext>
            </a:extLst>
          </p:cNvPr>
          <p:cNvCxnSpPr/>
          <p:nvPr/>
        </p:nvCxnSpPr>
        <p:spPr>
          <a:xfrm>
            <a:off x="2743200" y="3525520"/>
            <a:ext cx="792480" cy="17272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58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81C51B-0F88-054D-B4ED-FE48B1CEF9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0551" y="2187498"/>
            <a:ext cx="1966249" cy="858437"/>
          </a:xfrm>
        </p:spPr>
        <p:txBody>
          <a:bodyPr>
            <a:normAutofit fontScale="90000"/>
          </a:bodyPr>
          <a:lstStyle/>
          <a:p>
            <a:r>
              <a:rPr lang="en-US" dirty="0"/>
              <a:t>Steps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98AE4B-7103-5F4C-84AA-F3A7EAC5F2A2}"/>
              </a:ext>
            </a:extLst>
          </p:cNvPr>
          <p:cNvSpPr txBox="1"/>
          <p:nvPr/>
        </p:nvSpPr>
        <p:spPr>
          <a:xfrm>
            <a:off x="3705922" y="3248722"/>
            <a:ext cx="4980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Follow each of the following slides step by step</a:t>
            </a:r>
          </a:p>
        </p:txBody>
      </p:sp>
    </p:spTree>
    <p:extLst>
      <p:ext uri="{BB962C8B-B14F-4D97-AF65-F5344CB8AC3E}">
        <p14:creationId xmlns:p14="http://schemas.microsoft.com/office/powerpoint/2010/main" val="256006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BD9C7-B938-4D39-8344-33B5DF340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Segoe UI"/>
              </a:rPr>
              <a:t>19</a:t>
            </a:r>
            <a:endParaRPr lang="en-GB" dirty="0"/>
          </a:p>
        </p:txBody>
      </p:sp>
      <p:pic>
        <p:nvPicPr>
          <p:cNvPr id="3" name="Picture 3" descr="A close up of a toy&#10;&#10;Description generated with high confidence">
            <a:extLst>
              <a:ext uri="{FF2B5EF4-FFF2-40B4-BE49-F238E27FC236}">
                <a16:creationId xmlns:a16="http://schemas.microsoft.com/office/drawing/2014/main" id="{4A579A00-A64C-4375-A627-52DD5DE61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230" y="1165303"/>
            <a:ext cx="5103540" cy="51035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902B218-D201-4164-BCA6-55AE524A0579}"/>
              </a:ext>
            </a:extLst>
          </p:cNvPr>
          <p:cNvCxnSpPr/>
          <p:nvPr/>
        </p:nvCxnSpPr>
        <p:spPr>
          <a:xfrm flipH="1">
            <a:off x="5670395" y="1931021"/>
            <a:ext cx="42747" cy="172286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8C3E3C-BD1E-4891-A10C-B7CC0F425444}"/>
              </a:ext>
            </a:extLst>
          </p:cNvPr>
          <p:cNvCxnSpPr/>
          <p:nvPr/>
        </p:nvCxnSpPr>
        <p:spPr>
          <a:xfrm>
            <a:off x="3161138" y="2129650"/>
            <a:ext cx="3718" cy="104449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239D6A0-D3A8-4F90-B24F-592E3BF501E1}"/>
              </a:ext>
            </a:extLst>
          </p:cNvPr>
          <p:cNvSpPr txBox="1"/>
          <p:nvPr/>
        </p:nvSpPr>
        <p:spPr>
          <a:xfrm>
            <a:off x="7270595" y="3116766"/>
            <a:ext cx="115415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7200"/>
              <a:t>x2</a:t>
            </a:r>
            <a:endParaRPr lang="en-US" sz="72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2E9BD0-0A54-3043-8131-F8DE3C551712}"/>
              </a:ext>
            </a:extLst>
          </p:cNvPr>
          <p:cNvCxnSpPr>
            <a:cxnSpLocks/>
          </p:cNvCxnSpPr>
          <p:nvPr/>
        </p:nvCxnSpPr>
        <p:spPr>
          <a:xfrm flipH="1" flipV="1">
            <a:off x="3154017" y="4648200"/>
            <a:ext cx="7121" cy="58972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1420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6782C-DC85-43BC-A45A-8D81916D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Segoe UI"/>
              </a:rPr>
              <a:t>20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8984EE-68AD-704F-A798-65163A727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704850"/>
            <a:ext cx="6896100" cy="5301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A2499CF-7014-486B-9766-3F063D4FDC1A}"/>
              </a:ext>
            </a:extLst>
          </p:cNvPr>
          <p:cNvCxnSpPr/>
          <p:nvPr/>
        </p:nvCxnSpPr>
        <p:spPr>
          <a:xfrm flipH="1" flipV="1">
            <a:off x="5715000" y="4343400"/>
            <a:ext cx="1087120" cy="6604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E82D423-AA14-4692-BF35-13DFACA00D51}"/>
              </a:ext>
            </a:extLst>
          </p:cNvPr>
          <p:cNvCxnSpPr/>
          <p:nvPr/>
        </p:nvCxnSpPr>
        <p:spPr>
          <a:xfrm>
            <a:off x="2743200" y="2686050"/>
            <a:ext cx="467360" cy="294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2844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E371-0301-4DEB-B8BB-2EF29AAA7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Segoe UI"/>
              </a:rPr>
              <a:t>21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6DADE3-E3F8-864A-A341-24D9F7CBB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250" y="1225550"/>
            <a:ext cx="5397500" cy="4406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F180DC1-6185-44E1-98E6-0612ABA24D09}"/>
              </a:ext>
            </a:extLst>
          </p:cNvPr>
          <p:cNvCxnSpPr>
            <a:cxnSpLocks/>
          </p:cNvCxnSpPr>
          <p:nvPr/>
        </p:nvCxnSpPr>
        <p:spPr>
          <a:xfrm flipH="1">
            <a:off x="4464424" y="2617694"/>
            <a:ext cx="8964" cy="20618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2214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CD67E-5BFF-486C-B91F-44B62377B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Segoe UI"/>
              </a:rPr>
              <a:t>22</a:t>
            </a:r>
            <a:endParaRPr lang="en-GB" dirty="0"/>
          </a:p>
        </p:txBody>
      </p:sp>
      <p:pic>
        <p:nvPicPr>
          <p:cNvPr id="3" name="Picture 3" descr="A picture containing toy, table, white, phone&#10;&#10;Description generated with very high confidence">
            <a:extLst>
              <a:ext uri="{FF2B5EF4-FFF2-40B4-BE49-F238E27FC236}">
                <a16:creationId xmlns:a16="http://schemas.microsoft.com/office/drawing/2014/main" id="{DFC0694C-7F14-46F7-A7E9-5C0395809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840" y="1163320"/>
            <a:ext cx="5090160" cy="5069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ABDAF9F-4FA3-472C-9D44-3802A14BA7ED}"/>
              </a:ext>
            </a:extLst>
          </p:cNvPr>
          <p:cNvCxnSpPr>
            <a:cxnSpLocks/>
          </p:cNvCxnSpPr>
          <p:nvPr/>
        </p:nvCxnSpPr>
        <p:spPr>
          <a:xfrm flipH="1">
            <a:off x="4589033" y="2819400"/>
            <a:ext cx="13746" cy="24115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205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CF1E1-872E-4FD3-84D3-D8D90F493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Segoe UI"/>
              </a:rPr>
              <a:t>23</a:t>
            </a:r>
            <a:endParaRPr lang="en-GB" dirty="0"/>
          </a:p>
        </p:txBody>
      </p:sp>
      <p:pic>
        <p:nvPicPr>
          <p:cNvPr id="3" name="Picture 3" descr="A picture containing toy&#10;&#10;Description generated with very high confidence">
            <a:extLst>
              <a:ext uri="{FF2B5EF4-FFF2-40B4-BE49-F238E27FC236}">
                <a16:creationId xmlns:a16="http://schemas.microsoft.com/office/drawing/2014/main" id="{E90EA135-F076-447E-A510-342CE7D79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320" y="1165424"/>
            <a:ext cx="5039360" cy="50046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68963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2350C-C4E8-4FFF-828E-95398DF46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Segoe UI"/>
              </a:rPr>
              <a:t>24</a:t>
            </a:r>
            <a:endParaRPr lang="en-GB" dirty="0"/>
          </a:p>
        </p:txBody>
      </p:sp>
      <p:pic>
        <p:nvPicPr>
          <p:cNvPr id="3" name="Picture 3" descr="A picture containing toy&#10;&#10;Description generated with very high confidence">
            <a:extLst>
              <a:ext uri="{FF2B5EF4-FFF2-40B4-BE49-F238E27FC236}">
                <a16:creationId xmlns:a16="http://schemas.microsoft.com/office/drawing/2014/main" id="{131DDE05-FA98-465E-A7FD-3D8480EA4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153496"/>
            <a:ext cx="5080000" cy="50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F7A6446-1ACD-493B-B70C-F2AD37AAE68E}"/>
              </a:ext>
            </a:extLst>
          </p:cNvPr>
          <p:cNvCxnSpPr/>
          <p:nvPr/>
        </p:nvCxnSpPr>
        <p:spPr>
          <a:xfrm>
            <a:off x="2692400" y="2504440"/>
            <a:ext cx="213360" cy="3962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E9F8D25-CB65-4BF3-B3AE-F969135C4AEC}"/>
              </a:ext>
            </a:extLst>
          </p:cNvPr>
          <p:cNvCxnSpPr/>
          <p:nvPr/>
        </p:nvCxnSpPr>
        <p:spPr>
          <a:xfrm flipH="1" flipV="1">
            <a:off x="3546475" y="2698115"/>
            <a:ext cx="1412240" cy="1016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1A8108-FE65-4B80-BD4B-E424442D47C7}"/>
              </a:ext>
            </a:extLst>
          </p:cNvPr>
          <p:cNvCxnSpPr/>
          <p:nvPr/>
        </p:nvCxnSpPr>
        <p:spPr>
          <a:xfrm flipH="1">
            <a:off x="4136390" y="2302510"/>
            <a:ext cx="1371600" cy="40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832ADF-35DF-4DB3-9D3B-D6306A9C40E6}"/>
              </a:ext>
            </a:extLst>
          </p:cNvPr>
          <p:cNvCxnSpPr/>
          <p:nvPr/>
        </p:nvCxnSpPr>
        <p:spPr>
          <a:xfrm flipH="1">
            <a:off x="4187825" y="4904105"/>
            <a:ext cx="1198880" cy="17272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016FC6-6B14-443C-97EF-5FC13D845B02}"/>
              </a:ext>
            </a:extLst>
          </p:cNvPr>
          <p:cNvCxnSpPr/>
          <p:nvPr/>
        </p:nvCxnSpPr>
        <p:spPr>
          <a:xfrm flipH="1">
            <a:off x="4848860" y="4051300"/>
            <a:ext cx="193040" cy="2032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6EE9ECE-AB55-43C0-A4AF-27691DD7E4B6}"/>
              </a:ext>
            </a:extLst>
          </p:cNvPr>
          <p:cNvCxnSpPr/>
          <p:nvPr/>
        </p:nvCxnSpPr>
        <p:spPr>
          <a:xfrm flipV="1">
            <a:off x="5337174" y="4001135"/>
            <a:ext cx="406400" cy="20320"/>
          </a:xfrm>
          <a:prstGeom prst="straightConnector1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8299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85A19-E05B-4E06-99FE-604D4B81C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Segoe UI"/>
              </a:rPr>
              <a:t>25</a:t>
            </a:r>
            <a:endParaRPr lang="en-GB" dirty="0"/>
          </a:p>
        </p:txBody>
      </p:sp>
      <p:pic>
        <p:nvPicPr>
          <p:cNvPr id="4" name="Picture 4" descr="A picture containing table, toy, white, air&#10;&#10;Description generated with very high confidence">
            <a:extLst>
              <a:ext uri="{FF2B5EF4-FFF2-40B4-BE49-F238E27FC236}">
                <a16:creationId xmlns:a16="http://schemas.microsoft.com/office/drawing/2014/main" id="{5370F1EA-B902-44F5-B38A-01B0D64DE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644" y="1165303"/>
            <a:ext cx="5140711" cy="51407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6EE5E1-7F50-4511-AD0E-7418144E9DAB}"/>
              </a:ext>
            </a:extLst>
          </p:cNvPr>
          <p:cNvCxnSpPr/>
          <p:nvPr/>
        </p:nvCxnSpPr>
        <p:spPr>
          <a:xfrm flipV="1">
            <a:off x="3910361" y="3468029"/>
            <a:ext cx="654205" cy="6133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538704A-8BC0-4505-8E80-F276BCF36071}"/>
              </a:ext>
            </a:extLst>
          </p:cNvPr>
          <p:cNvCxnSpPr/>
          <p:nvPr/>
        </p:nvCxnSpPr>
        <p:spPr>
          <a:xfrm flipV="1">
            <a:off x="3551431" y="2960417"/>
            <a:ext cx="496230" cy="5203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6C8FEF8-CC41-4180-906E-D4DFD51A355C}"/>
              </a:ext>
            </a:extLst>
          </p:cNvPr>
          <p:cNvCxnSpPr/>
          <p:nvPr/>
        </p:nvCxnSpPr>
        <p:spPr>
          <a:xfrm flipV="1">
            <a:off x="5945458" y="3960541"/>
            <a:ext cx="3717" cy="102777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648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96419-8F0D-4E06-85DE-102DD7388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Segoe UI"/>
              </a:rPr>
              <a:t>26</a:t>
            </a:r>
            <a:endParaRPr lang="en-GB" dirty="0"/>
          </a:p>
        </p:txBody>
      </p:sp>
      <p:pic>
        <p:nvPicPr>
          <p:cNvPr id="4" name="Picture 4" descr="A picture containing snow, table, white, sitting&#10;&#10;Description generated with very high confidence">
            <a:extLst>
              <a:ext uri="{FF2B5EF4-FFF2-40B4-BE49-F238E27FC236}">
                <a16:creationId xmlns:a16="http://schemas.microsoft.com/office/drawing/2014/main" id="{3EA27B0E-2C3F-41D0-8AC4-42EEA03F2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815" y="1129991"/>
            <a:ext cx="5066370" cy="50663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AA16DAA-1E53-4C46-99BE-CFD0CFC9D784}"/>
              </a:ext>
            </a:extLst>
          </p:cNvPr>
          <p:cNvCxnSpPr/>
          <p:nvPr/>
        </p:nvCxnSpPr>
        <p:spPr>
          <a:xfrm flipV="1">
            <a:off x="4635190" y="3663176"/>
            <a:ext cx="524107" cy="98502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1BCA3AB-FB50-419B-9233-2C87929106FD}"/>
              </a:ext>
            </a:extLst>
          </p:cNvPr>
          <p:cNvCxnSpPr/>
          <p:nvPr/>
        </p:nvCxnSpPr>
        <p:spPr>
          <a:xfrm flipV="1">
            <a:off x="4257675" y="3090515"/>
            <a:ext cx="477644" cy="107794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3857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F3DE2-42D1-4E47-B33A-E56977113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Segoe UI"/>
              </a:rPr>
              <a:t>27</a:t>
            </a:r>
            <a:endParaRPr lang="en-GB" dirty="0"/>
          </a:p>
        </p:txBody>
      </p:sp>
      <p:pic>
        <p:nvPicPr>
          <p:cNvPr id="4" name="Picture 4" descr="A picture containing white, air, flying, plane&#10;&#10;Description generated with very high confidence">
            <a:extLst>
              <a:ext uri="{FF2B5EF4-FFF2-40B4-BE49-F238E27FC236}">
                <a16:creationId xmlns:a16="http://schemas.microsoft.com/office/drawing/2014/main" id="{F99EC06E-D262-4B1E-B301-6657F7C11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766" y="1167114"/>
            <a:ext cx="5187175" cy="51649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F55FE7B-BAF7-4FFE-A3F1-BE1F8C99B37A}"/>
              </a:ext>
            </a:extLst>
          </p:cNvPr>
          <p:cNvCxnSpPr/>
          <p:nvPr/>
        </p:nvCxnSpPr>
        <p:spPr>
          <a:xfrm flipH="1" flipV="1">
            <a:off x="4964152" y="3663176"/>
            <a:ext cx="990599" cy="23789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52A20E8-83B0-4848-84C7-3C1C623EAD7D}"/>
              </a:ext>
            </a:extLst>
          </p:cNvPr>
          <p:cNvCxnSpPr/>
          <p:nvPr/>
        </p:nvCxnSpPr>
        <p:spPr>
          <a:xfrm flipV="1">
            <a:off x="4629382" y="3703832"/>
            <a:ext cx="301083" cy="11708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08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602D3-6B18-4D9F-99DB-A9B56C6B8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Segoe UI"/>
              </a:rPr>
              <a:t>28</a:t>
            </a:r>
            <a:endParaRPr lang="en-GB" dirty="0"/>
          </a:p>
        </p:txBody>
      </p:sp>
      <p:pic>
        <p:nvPicPr>
          <p:cNvPr id="3" name="Picture 3" descr="A close up of a device&#10;&#10;Description generated with high confidence">
            <a:extLst>
              <a:ext uri="{FF2B5EF4-FFF2-40B4-BE49-F238E27FC236}">
                <a16:creationId xmlns:a16="http://schemas.microsoft.com/office/drawing/2014/main" id="{8D8027EF-3026-4CCD-989D-9034173C2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047" y="805676"/>
            <a:ext cx="5019906" cy="50199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4A2E40-A95B-40E9-AF37-0F73B7BFE897}"/>
              </a:ext>
            </a:extLst>
          </p:cNvPr>
          <p:cNvCxnSpPr/>
          <p:nvPr/>
        </p:nvCxnSpPr>
        <p:spPr>
          <a:xfrm>
            <a:off x="4505093" y="3315629"/>
            <a:ext cx="3717" cy="65420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D3D8F86-269D-4660-B53B-DC5C97FA0102}"/>
              </a:ext>
            </a:extLst>
          </p:cNvPr>
          <p:cNvCxnSpPr/>
          <p:nvPr/>
        </p:nvCxnSpPr>
        <p:spPr>
          <a:xfrm flipH="1">
            <a:off x="4140588" y="3430626"/>
            <a:ext cx="5575" cy="42188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788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87E3C-F31F-5D44-B340-C86E06290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pic>
        <p:nvPicPr>
          <p:cNvPr id="3" name="Picture 3" descr="A picture containing toy&#10;&#10;Description generated with very high confidence">
            <a:extLst>
              <a:ext uri="{FF2B5EF4-FFF2-40B4-BE49-F238E27FC236}">
                <a16:creationId xmlns:a16="http://schemas.microsoft.com/office/drawing/2014/main" id="{72190E33-3EB7-461C-9752-4328F61C8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937" y="1211767"/>
            <a:ext cx="5112834" cy="51128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F35BAA6-BAC9-4C27-A2E1-6809C21B4B3D}"/>
              </a:ext>
            </a:extLst>
          </p:cNvPr>
          <p:cNvCxnSpPr>
            <a:cxnSpLocks/>
          </p:cNvCxnSpPr>
          <p:nvPr/>
        </p:nvCxnSpPr>
        <p:spPr>
          <a:xfrm>
            <a:off x="4450080" y="2641600"/>
            <a:ext cx="45720" cy="7112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C9848D7-BC9F-46A6-8B78-FD787EAE75A2}"/>
              </a:ext>
            </a:extLst>
          </p:cNvPr>
          <p:cNvSpPr txBox="1"/>
          <p:nvPr/>
        </p:nvSpPr>
        <p:spPr>
          <a:xfrm>
            <a:off x="7255495" y="2999446"/>
            <a:ext cx="116344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7200" dirty="0">
                <a:cs typeface="Arial"/>
              </a:rPr>
              <a:t>x4</a:t>
            </a:r>
          </a:p>
        </p:txBody>
      </p:sp>
    </p:spTree>
    <p:extLst>
      <p:ext uri="{BB962C8B-B14F-4D97-AF65-F5344CB8AC3E}">
        <p14:creationId xmlns:p14="http://schemas.microsoft.com/office/powerpoint/2010/main" val="5153568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CC7AC-587C-4742-BCC3-72D5A9311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Segoe UI"/>
              </a:rPr>
              <a:t>29</a:t>
            </a:r>
            <a:endParaRPr lang="en-GB" dirty="0"/>
          </a:p>
        </p:txBody>
      </p:sp>
      <p:pic>
        <p:nvPicPr>
          <p:cNvPr id="3" name="Picture 3" descr="A picture containing toy&#10;&#10;Description generated with very high confidence">
            <a:extLst>
              <a:ext uri="{FF2B5EF4-FFF2-40B4-BE49-F238E27FC236}">
                <a16:creationId xmlns:a16="http://schemas.microsoft.com/office/drawing/2014/main" id="{9D9DE135-62E5-4FC1-B29C-FAA2F91E8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523" y="1163312"/>
            <a:ext cx="5084955" cy="50982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9820032-AF90-4E27-A7B1-BFD699B0A00D}"/>
              </a:ext>
            </a:extLst>
          </p:cNvPr>
          <p:cNvCxnSpPr/>
          <p:nvPr/>
        </p:nvCxnSpPr>
        <p:spPr>
          <a:xfrm flipH="1" flipV="1">
            <a:off x="4192860" y="3793274"/>
            <a:ext cx="367988" cy="20072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EEAEE2-C096-4238-A3A3-307A46CC63D6}"/>
              </a:ext>
            </a:extLst>
          </p:cNvPr>
          <p:cNvCxnSpPr/>
          <p:nvPr/>
        </p:nvCxnSpPr>
        <p:spPr>
          <a:xfrm flipH="1" flipV="1">
            <a:off x="3917564" y="3806052"/>
            <a:ext cx="247185" cy="21930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3D8D63B-CBFF-46C7-B9AF-D58CD8426945}"/>
              </a:ext>
            </a:extLst>
          </p:cNvPr>
          <p:cNvCxnSpPr/>
          <p:nvPr/>
        </p:nvCxnSpPr>
        <p:spPr>
          <a:xfrm flipH="1" flipV="1">
            <a:off x="4236999" y="3651560"/>
            <a:ext cx="600307" cy="11708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718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73110-AB53-428C-9D0D-3358887D7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Segoe UI"/>
              </a:rPr>
              <a:t>30</a:t>
            </a:r>
            <a:endParaRPr lang="en-GB" dirty="0"/>
          </a:p>
        </p:txBody>
      </p:sp>
      <p:pic>
        <p:nvPicPr>
          <p:cNvPr id="4" name="Picture 4" descr="A picture containing indoor, white, sitting, blue&#10;&#10;Description generated with very high confidence">
            <a:extLst>
              <a:ext uri="{FF2B5EF4-FFF2-40B4-BE49-F238E27FC236}">
                <a16:creationId xmlns:a16="http://schemas.microsoft.com/office/drawing/2014/main" id="{0475FB78-4816-4B9C-B0A6-A7118C69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059" y="1165303"/>
            <a:ext cx="5168590" cy="51685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302E217-0582-4D28-BAD7-44E80D9464A3}"/>
              </a:ext>
            </a:extLst>
          </p:cNvPr>
          <p:cNvCxnSpPr/>
          <p:nvPr/>
        </p:nvCxnSpPr>
        <p:spPr>
          <a:xfrm>
            <a:off x="3798850" y="3501482"/>
            <a:ext cx="13009" cy="58915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7AC5A3-F83E-4B69-A8C2-3313B0466371}"/>
              </a:ext>
            </a:extLst>
          </p:cNvPr>
          <p:cNvCxnSpPr/>
          <p:nvPr/>
        </p:nvCxnSpPr>
        <p:spPr>
          <a:xfrm flipH="1">
            <a:off x="3802334" y="2538529"/>
            <a:ext cx="9292" cy="557560"/>
          </a:xfrm>
          <a:prstGeom prst="straightConnector1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212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59F94-7E1A-4107-BEFD-8CA3CB007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Segoe UI"/>
              </a:rPr>
              <a:t>31</a:t>
            </a:r>
            <a:endParaRPr lang="en-GB" dirty="0"/>
          </a:p>
        </p:txBody>
      </p:sp>
      <p:pic>
        <p:nvPicPr>
          <p:cNvPr id="4" name="Picture 4" descr="A pair of scissors&#10;&#10;Description generated with high confidence">
            <a:extLst>
              <a:ext uri="{FF2B5EF4-FFF2-40B4-BE49-F238E27FC236}">
                <a16:creationId xmlns:a16="http://schemas.microsoft.com/office/drawing/2014/main" id="{34E12E7A-BFA1-4DED-B3F2-DD71D59A4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48" r="13471" b="24448"/>
          <a:stretch/>
        </p:blipFill>
        <p:spPr>
          <a:xfrm>
            <a:off x="2514600" y="1165303"/>
            <a:ext cx="3962400" cy="39400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864738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7CC0F-EAA7-413A-97DA-E95D5F46D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Segoe UI"/>
              </a:rPr>
              <a:t>32</a:t>
            </a:r>
            <a:endParaRPr lang="en-GB" dirty="0"/>
          </a:p>
        </p:txBody>
      </p:sp>
      <p:pic>
        <p:nvPicPr>
          <p:cNvPr id="4" name="Picture 4" descr="A picture containing indoor, full, filled, sitting&#10;&#10;Description generated with very high confidence">
            <a:extLst>
              <a:ext uri="{FF2B5EF4-FFF2-40B4-BE49-F238E27FC236}">
                <a16:creationId xmlns:a16="http://schemas.microsoft.com/office/drawing/2014/main" id="{8FDFB560-697B-4A7E-A74D-3345BC320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157" y="1165303"/>
            <a:ext cx="4917687" cy="49176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6" descr="A picture containing indoor, old, table, pair&#10;&#10;Description generated with very high confidence">
            <a:extLst>
              <a:ext uri="{FF2B5EF4-FFF2-40B4-BE49-F238E27FC236}">
                <a16:creationId xmlns:a16="http://schemas.microsoft.com/office/drawing/2014/main" id="{8D952A10-AD3F-46D9-84AA-69E7FB404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973" y="1167160"/>
            <a:ext cx="1082201" cy="21075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8" descr="A picture containing building, umbrella, sitting, holding&#10;&#10;Description generated with very high confidence">
            <a:extLst>
              <a:ext uri="{FF2B5EF4-FFF2-40B4-BE49-F238E27FC236}">
                <a16:creationId xmlns:a16="http://schemas.microsoft.com/office/drawing/2014/main" id="{524049AA-BD80-414E-A4C5-AF57C892C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6253" y="3685478"/>
            <a:ext cx="685640" cy="24514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DE4CC6-4AF3-499D-8CE0-298508C97B72}"/>
              </a:ext>
            </a:extLst>
          </p:cNvPr>
          <p:cNvCxnSpPr/>
          <p:nvPr/>
        </p:nvCxnSpPr>
        <p:spPr>
          <a:xfrm flipH="1">
            <a:off x="4267200" y="2497874"/>
            <a:ext cx="3704063" cy="123035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B342D0-64C8-43C7-A038-35A6DF4F7ADC}"/>
              </a:ext>
            </a:extLst>
          </p:cNvPr>
          <p:cNvCxnSpPr/>
          <p:nvPr/>
        </p:nvCxnSpPr>
        <p:spPr>
          <a:xfrm flipH="1" flipV="1">
            <a:off x="5989830" y="3564441"/>
            <a:ext cx="2254405" cy="150169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AE2912-5291-4235-A60F-F0BCE2DE7040}"/>
              </a:ext>
            </a:extLst>
          </p:cNvPr>
          <p:cNvCxnSpPr/>
          <p:nvPr/>
        </p:nvCxnSpPr>
        <p:spPr>
          <a:xfrm flipH="1">
            <a:off x="5770291" y="5069623"/>
            <a:ext cx="2477429" cy="37542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A38251-3E2F-4866-8CB3-A941B9912DD4}"/>
              </a:ext>
            </a:extLst>
          </p:cNvPr>
          <p:cNvCxnSpPr/>
          <p:nvPr/>
        </p:nvCxnSpPr>
        <p:spPr>
          <a:xfrm flipH="1" flipV="1">
            <a:off x="3088191" y="4872386"/>
            <a:ext cx="5116551" cy="19142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6173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90C26-F2A0-496E-ABB5-A81E6D3C8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Segoe UI"/>
              </a:rPr>
              <a:t>33</a:t>
            </a:r>
            <a:endParaRPr lang="en-GB" dirty="0"/>
          </a:p>
        </p:txBody>
      </p:sp>
      <p:pic>
        <p:nvPicPr>
          <p:cNvPr id="4" name="Picture 4" descr="A picture containing indoor, sink, table, mirror&#10;&#10;Description generated with very high confidence">
            <a:extLst>
              <a:ext uri="{FF2B5EF4-FFF2-40B4-BE49-F238E27FC236}">
                <a16:creationId xmlns:a16="http://schemas.microsoft.com/office/drawing/2014/main" id="{2FF96B71-7544-4A9A-B142-12BEBFC56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938" y="1166550"/>
            <a:ext cx="5122125" cy="51196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6" descr="A picture containing mirror&#10;&#10;Description generated with very high confidence">
            <a:extLst>
              <a:ext uri="{FF2B5EF4-FFF2-40B4-BE49-F238E27FC236}">
                <a16:creationId xmlns:a16="http://schemas.microsoft.com/office/drawing/2014/main" id="{F0451553-A3C8-4B25-927A-9E5EDC100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307" y="1167161"/>
            <a:ext cx="789752" cy="22655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8" descr="A picture containing indoor, old, table, pair&#10;&#10;Description generated with very high confidence">
            <a:extLst>
              <a:ext uri="{FF2B5EF4-FFF2-40B4-BE49-F238E27FC236}">
                <a16:creationId xmlns:a16="http://schemas.microsoft.com/office/drawing/2014/main" id="{004A1235-1993-4206-8F7F-3840AEA32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802" y="4363844"/>
            <a:ext cx="1026445" cy="19681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DA13BC-12AD-4CD9-B50F-25B226775D78}"/>
              </a:ext>
            </a:extLst>
          </p:cNvPr>
          <p:cNvCxnSpPr/>
          <p:nvPr/>
        </p:nvCxnSpPr>
        <p:spPr>
          <a:xfrm flipH="1">
            <a:off x="4007005" y="2600093"/>
            <a:ext cx="4243038" cy="188083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86A367-217D-4ADD-9F6B-48B5A9516EB0}"/>
              </a:ext>
            </a:extLst>
          </p:cNvPr>
          <p:cNvCxnSpPr/>
          <p:nvPr/>
        </p:nvCxnSpPr>
        <p:spPr>
          <a:xfrm flipH="1">
            <a:off x="5357928" y="5632992"/>
            <a:ext cx="2496015" cy="24532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2989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D1BF3-221C-4AEE-8DA1-4DE138FDC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Segoe UI"/>
              </a:rPr>
              <a:t>34</a:t>
            </a:r>
            <a:endParaRPr lang="en-GB" dirty="0"/>
          </a:p>
        </p:txBody>
      </p:sp>
      <p:pic>
        <p:nvPicPr>
          <p:cNvPr id="4" name="Picture 4" descr="A close up of a device&#10;&#10;Description generated with high confidence">
            <a:extLst>
              <a:ext uri="{FF2B5EF4-FFF2-40B4-BE49-F238E27FC236}">
                <a16:creationId xmlns:a16="http://schemas.microsoft.com/office/drawing/2014/main" id="{36B285FB-156C-4422-8D1A-CD2D8351D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312" b="92473" l="4377" r="95093">
                        <a14:foregroundMark x1="8488" y1="36344" x2="8488" y2="36344"/>
                        <a14:foregroundMark x1="4377" y1="35484" x2="4377" y2="35484"/>
                        <a14:foregroundMark x1="45225" y1="9677" x2="45225" y2="9677"/>
                        <a14:foregroundMark x1="92440" y1="32043" x2="92440" y2="32043"/>
                        <a14:foregroundMark x1="95358" y1="28387" x2="95358" y2="28387"/>
                        <a14:foregroundMark x1="43634" y1="8602" x2="43634" y2="8602"/>
                        <a14:foregroundMark x1="72016" y1="90108" x2="72016" y2="90108"/>
                        <a14:foregroundMark x1="71751" y1="92688" x2="71751" y2="92688"/>
                        <a14:foregroundMark x1="43501" y1="7312" x2="43501" y2="7312"/>
                        <a14:backgroundMark x1="16578" y1="16989" x2="16578" y2="16989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4000" y="789168"/>
            <a:ext cx="6385932" cy="393129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3131DF6-0F8E-40B4-BE3C-A9C3EBBF1478}"/>
              </a:ext>
            </a:extLst>
          </p:cNvPr>
          <p:cNvCxnSpPr/>
          <p:nvPr/>
        </p:nvCxnSpPr>
        <p:spPr>
          <a:xfrm flipV="1">
            <a:off x="4038600" y="1916959"/>
            <a:ext cx="59473" cy="609599"/>
          </a:xfrm>
          <a:prstGeom prst="straightConnector1">
            <a:avLst/>
          </a:prstGeom>
          <a:ln>
            <a:solidFill>
              <a:schemeClr val="tx2"/>
            </a:solidFill>
            <a:prstDash val="dash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AAD665-CB95-4CD3-B5C6-8CB39137A50E}"/>
              </a:ext>
            </a:extLst>
          </p:cNvPr>
          <p:cNvCxnSpPr/>
          <p:nvPr/>
        </p:nvCxnSpPr>
        <p:spPr>
          <a:xfrm flipH="1">
            <a:off x="3967975" y="3124200"/>
            <a:ext cx="70625" cy="793596"/>
          </a:xfrm>
          <a:prstGeom prst="straightConnector1">
            <a:avLst/>
          </a:prstGeom>
          <a:ln>
            <a:solidFill>
              <a:schemeClr val="tx2"/>
            </a:solidFill>
            <a:prstDash val="dash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6593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76A03-134F-4F40-80C4-C75AA115A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967" y="1073906"/>
            <a:ext cx="7704667" cy="1981200"/>
          </a:xfrm>
        </p:spPr>
        <p:txBody>
          <a:bodyPr/>
          <a:lstStyle/>
          <a:p>
            <a:r>
              <a:rPr lang="en-GB" dirty="0">
                <a:cs typeface="Segoe UI"/>
              </a:rPr>
              <a:t>35</a:t>
            </a:r>
            <a:endParaRPr lang="en-GB" dirty="0"/>
          </a:p>
        </p:txBody>
      </p:sp>
      <p:pic>
        <p:nvPicPr>
          <p:cNvPr id="4" name="Picture 4" descr="A close up of a building&#10;&#10;Description generated with high confidence">
            <a:extLst>
              <a:ext uri="{FF2B5EF4-FFF2-40B4-BE49-F238E27FC236}">
                <a16:creationId xmlns:a16="http://schemas.microsoft.com/office/drawing/2014/main" id="{8548B385-00B6-4FEB-A320-DC93D70A6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12" b="89868" l="8550" r="92977">
                        <a14:foregroundMark x1="17863" y1="16740" x2="17863" y2="16740"/>
                        <a14:foregroundMark x1="17863" y1="13877" x2="17863" y2="13877"/>
                        <a14:foregroundMark x1="8550" y1="79736" x2="8550" y2="79736"/>
                        <a14:foregroundMark x1="89008" y1="68282" x2="89008" y2="68282"/>
                        <a14:foregroundMark x1="92977" y1="80176" x2="92977" y2="80176"/>
                        <a14:foregroundMark x1="69924" y1="10352" x2="69924" y2="10352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4374" y="1143000"/>
            <a:ext cx="6348760" cy="439183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5225A01-4768-4DB4-89A3-D9B2D127A21C}"/>
              </a:ext>
            </a:extLst>
          </p:cNvPr>
          <p:cNvCxnSpPr/>
          <p:nvPr/>
        </p:nvCxnSpPr>
        <p:spPr>
          <a:xfrm>
            <a:off x="2133600" y="704385"/>
            <a:ext cx="245327" cy="877229"/>
          </a:xfrm>
          <a:prstGeom prst="straightConnector1">
            <a:avLst/>
          </a:prstGeom>
          <a:ln>
            <a:solidFill>
              <a:schemeClr val="tx2"/>
            </a:solidFill>
            <a:prstDash val="dash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3AC45FB-1D9A-4CEA-83C8-A617A6B85D46}"/>
              </a:ext>
            </a:extLst>
          </p:cNvPr>
          <p:cNvCxnSpPr/>
          <p:nvPr/>
        </p:nvCxnSpPr>
        <p:spPr>
          <a:xfrm>
            <a:off x="983967" y="2479055"/>
            <a:ext cx="756424" cy="1760033"/>
          </a:xfrm>
          <a:prstGeom prst="straightConnector1">
            <a:avLst/>
          </a:prstGeom>
          <a:ln>
            <a:solidFill>
              <a:schemeClr val="tx2"/>
            </a:solidFill>
            <a:prstDash val="dash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325F82-22FD-4BBC-9E14-992A500A3884}"/>
              </a:ext>
            </a:extLst>
          </p:cNvPr>
          <p:cNvCxnSpPr/>
          <p:nvPr/>
        </p:nvCxnSpPr>
        <p:spPr>
          <a:xfrm flipH="1">
            <a:off x="7005057" y="2938251"/>
            <a:ext cx="563137" cy="1025912"/>
          </a:xfrm>
          <a:prstGeom prst="straightConnector1">
            <a:avLst/>
          </a:prstGeom>
          <a:ln>
            <a:solidFill>
              <a:schemeClr val="tx2"/>
            </a:solidFill>
            <a:prstDash val="dash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2689B4D-8161-405B-A20D-3D9B66E5B2BA}"/>
              </a:ext>
            </a:extLst>
          </p:cNvPr>
          <p:cNvCxnSpPr/>
          <p:nvPr/>
        </p:nvCxnSpPr>
        <p:spPr>
          <a:xfrm flipH="1">
            <a:off x="5791200" y="1073906"/>
            <a:ext cx="70626" cy="431181"/>
          </a:xfrm>
          <a:prstGeom prst="straightConnector1">
            <a:avLst/>
          </a:prstGeom>
          <a:ln>
            <a:solidFill>
              <a:schemeClr val="tx2"/>
            </a:solidFill>
            <a:prstDash val="dash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0147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F54B5-7E49-4203-863F-2C4BC2E60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979" y="1161227"/>
            <a:ext cx="7704667" cy="1981200"/>
          </a:xfrm>
        </p:spPr>
        <p:txBody>
          <a:bodyPr/>
          <a:lstStyle/>
          <a:p>
            <a:r>
              <a:rPr lang="en-GB" dirty="0">
                <a:cs typeface="Segoe UI"/>
              </a:rPr>
              <a:t>36</a:t>
            </a:r>
            <a:endParaRPr lang="en-GB" dirty="0"/>
          </a:p>
        </p:txBody>
      </p:sp>
      <p:pic>
        <p:nvPicPr>
          <p:cNvPr id="4" name="Picture 4" descr="A picture containing table, guitar&#10;&#10;Description generated with very high confidence">
            <a:extLst>
              <a:ext uri="{FF2B5EF4-FFF2-40B4-BE49-F238E27FC236}">
                <a16:creationId xmlns:a16="http://schemas.microsoft.com/office/drawing/2014/main" id="{0DF4582C-D7DA-487F-A988-044FD74A9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84" b="93613" l="8168" r="89604">
                        <a14:foregroundMark x1="47772" y1="29142" x2="47772" y2="29142"/>
                        <a14:foregroundMark x1="51980" y1="44711" x2="51980" y2="44711"/>
                        <a14:foregroundMark x1="58911" y1="8184" x2="58911" y2="8184"/>
                        <a14:foregroundMark x1="65594" y1="8383" x2="65594" y2="8383"/>
                        <a14:foregroundMark x1="28713" y1="10379" x2="28713" y2="10379"/>
                        <a14:foregroundMark x1="36139" y1="10379" x2="36139" y2="10379"/>
                        <a14:foregroundMark x1="67327" y1="89621" x2="67327" y2="89621"/>
                        <a14:foregroundMark x1="60644" y1="89621" x2="60644" y2="89621"/>
                        <a14:foregroundMark x1="41584" y1="89222" x2="54950" y2="89421"/>
                        <a14:foregroundMark x1="54950" y1="89421" x2="68317" y2="88024"/>
                        <a14:foregroundMark x1="68317" y1="88024" x2="40842" y2="84631"/>
                        <a14:foregroundMark x1="40842" y1="84631" x2="34406" y2="85828"/>
                        <a14:foregroundMark x1="46782" y1="93613" x2="62624" y2="92814"/>
                        <a14:foregroundMark x1="8168" y1="68797" x2="8168" y2="66267"/>
                        <a14:foregroundMark x1="8168" y1="68466" x2="8168" y2="69361"/>
                        <a14:foregroundMark x1="8168" y1="73793" x2="8168" y2="69461"/>
                        <a14:foregroundMark x1="8168" y1="77645" x2="8168" y2="74791"/>
                        <a14:foregroundMark x1="8168" y1="66267" x2="8416" y2="65070"/>
                        <a14:foregroundMark x1="48020" y1="38922" x2="48020" y2="38922"/>
                        <a14:foregroundMark x1="42079" y1="36327" x2="36139" y2="23154"/>
                        <a14:foregroundMark x1="38614" y1="18762" x2="52228" y2="15768"/>
                        <a14:foregroundMark x1="29703" y1="10180" x2="29703" y2="10180"/>
                        <a14:backgroundMark x1="6683" y1="69461" x2="6683" y2="67066"/>
                        <a14:backgroundMark x1="6931" y1="69461" x2="6931" y2="69461"/>
                        <a14:backgroundMark x1="6931" y1="68663" x2="7178" y2="69661"/>
                        <a14:backgroundMark x1="6931" y1="71856" x2="7673" y2="63872"/>
                        <a14:backgroundMark x1="6931" y1="71657" x2="6931" y2="70659"/>
                        <a14:backgroundMark x1="7178" y1="78044" x2="6931" y2="76447"/>
                        <a14:backgroundMark x1="7673" y1="78643" x2="7673" y2="65469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31327" y="1161227"/>
            <a:ext cx="4072053" cy="506522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48F9CD5-47E4-41FB-AF12-AAAB1DBA2E4F}"/>
              </a:ext>
            </a:extLst>
          </p:cNvPr>
          <p:cNvCxnSpPr/>
          <p:nvPr/>
        </p:nvCxnSpPr>
        <p:spPr>
          <a:xfrm flipH="1">
            <a:off x="3626096" y="1934325"/>
            <a:ext cx="117087" cy="1890131"/>
          </a:xfrm>
          <a:prstGeom prst="straightConnector1">
            <a:avLst/>
          </a:prstGeom>
          <a:ln>
            <a:solidFill>
              <a:schemeClr val="tx2"/>
            </a:solidFill>
            <a:prstDash val="dash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EE414A0-8B0E-4B9E-B7B5-A18BF1F8A46A}"/>
              </a:ext>
            </a:extLst>
          </p:cNvPr>
          <p:cNvCxnSpPr/>
          <p:nvPr/>
        </p:nvCxnSpPr>
        <p:spPr>
          <a:xfrm flipH="1">
            <a:off x="3856063" y="2080168"/>
            <a:ext cx="154257" cy="2001643"/>
          </a:xfrm>
          <a:prstGeom prst="straightConnector1">
            <a:avLst/>
          </a:prstGeom>
          <a:ln>
            <a:solidFill>
              <a:schemeClr val="tx2"/>
            </a:solidFill>
            <a:prstDash val="dash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B52E3D1-AD01-4F0D-92D6-162547B54618}"/>
              </a:ext>
            </a:extLst>
          </p:cNvPr>
          <p:cNvCxnSpPr>
            <a:cxnSpLocks/>
          </p:cNvCxnSpPr>
          <p:nvPr/>
        </p:nvCxnSpPr>
        <p:spPr>
          <a:xfrm flipH="1">
            <a:off x="5062388" y="1917326"/>
            <a:ext cx="170858" cy="1694793"/>
          </a:xfrm>
          <a:prstGeom prst="straightConnector1">
            <a:avLst/>
          </a:prstGeom>
          <a:ln>
            <a:solidFill>
              <a:schemeClr val="tx2"/>
            </a:solidFill>
            <a:prstDash val="dash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EB0691B-EE31-46DF-8A47-28CD6E86BBBA}"/>
              </a:ext>
            </a:extLst>
          </p:cNvPr>
          <p:cNvCxnSpPr/>
          <p:nvPr/>
        </p:nvCxnSpPr>
        <p:spPr>
          <a:xfrm flipH="1">
            <a:off x="4730158" y="2917490"/>
            <a:ext cx="107794" cy="932986"/>
          </a:xfrm>
          <a:prstGeom prst="straightConnector1">
            <a:avLst/>
          </a:prstGeom>
          <a:ln>
            <a:solidFill>
              <a:schemeClr val="tx2"/>
            </a:solidFill>
            <a:prstDash val="dash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7592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C072F-85A9-482D-A041-E0E38BDD8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Segoe UI"/>
              </a:rPr>
              <a:t>37</a:t>
            </a:r>
            <a:endParaRPr lang="en-GB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08DE79D-D7EA-4ABB-83B0-41FFFC78F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59" b="89575" l="8360" r="90536">
                        <a14:foregroundMark x1="8360" y1="71622" x2="8360" y2="71622"/>
                        <a14:foregroundMark x1="90694" y1="75869" x2="90694" y2="75869"/>
                        <a14:foregroundMark x1="32650" y1="9459" x2="32650" y2="9459"/>
                        <a14:foregroundMark x1="76498" y1="9266" x2="76498" y2="9266"/>
                        <a14:foregroundMark x1="78707" y1="9266" x2="78707" y2="9266"/>
                        <a14:foregroundMark x1="73975" y1="9459" x2="73975" y2="9459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76400" y="685800"/>
            <a:ext cx="5874833" cy="479677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763F3FF-5311-4394-A452-32CB6670265A}"/>
              </a:ext>
            </a:extLst>
          </p:cNvPr>
          <p:cNvCxnSpPr>
            <a:cxnSpLocks/>
          </p:cNvCxnSpPr>
          <p:nvPr/>
        </p:nvCxnSpPr>
        <p:spPr>
          <a:xfrm flipH="1">
            <a:off x="6122894" y="2026024"/>
            <a:ext cx="116541" cy="762000"/>
          </a:xfrm>
          <a:prstGeom prst="straightConnector1">
            <a:avLst/>
          </a:prstGeom>
          <a:ln>
            <a:solidFill>
              <a:schemeClr val="tx2"/>
            </a:solidFill>
            <a:prstDash val="dash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D4CB8EE-B457-4F02-A3E8-6E31DF404836}"/>
              </a:ext>
            </a:extLst>
          </p:cNvPr>
          <p:cNvCxnSpPr/>
          <p:nvPr/>
        </p:nvCxnSpPr>
        <p:spPr>
          <a:xfrm flipV="1">
            <a:off x="6324600" y="676835"/>
            <a:ext cx="120804" cy="947855"/>
          </a:xfrm>
          <a:prstGeom prst="straightConnector1">
            <a:avLst/>
          </a:prstGeom>
          <a:ln>
            <a:solidFill>
              <a:schemeClr val="tx2"/>
            </a:solidFill>
            <a:prstDash val="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372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C8B9D-82CD-494F-AD3A-B1E533BC6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Segoe UI"/>
              </a:rPr>
              <a:t>38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46FEE9-6CFF-B748-94B7-4E606D6B4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71800" y="649088"/>
            <a:ext cx="4343400" cy="596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46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>
            <a:extLst>
              <a:ext uri="{FF2B5EF4-FFF2-40B4-BE49-F238E27FC236}">
                <a16:creationId xmlns:a16="http://schemas.microsoft.com/office/drawing/2014/main" id="{78DF4D9F-E6BD-4C8A-BBB4-0CF698585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937" y="1239645"/>
            <a:ext cx="5122126" cy="51128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C55587-6C24-4E2E-830B-63848A4B87EA}"/>
              </a:ext>
            </a:extLst>
          </p:cNvPr>
          <p:cNvCxnSpPr>
            <a:cxnSpLocks/>
          </p:cNvCxnSpPr>
          <p:nvPr/>
        </p:nvCxnSpPr>
        <p:spPr>
          <a:xfrm>
            <a:off x="2743200" y="3028950"/>
            <a:ext cx="223026" cy="40190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4B4D04-3B11-4F08-9122-27F68C891343}"/>
              </a:ext>
            </a:extLst>
          </p:cNvPr>
          <p:cNvCxnSpPr>
            <a:cxnSpLocks/>
          </p:cNvCxnSpPr>
          <p:nvPr/>
        </p:nvCxnSpPr>
        <p:spPr>
          <a:xfrm>
            <a:off x="3698953" y="2504843"/>
            <a:ext cx="14171" cy="40911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706133-35D4-40DE-AC8D-0ECCAAEDA49C}"/>
              </a:ext>
            </a:extLst>
          </p:cNvPr>
          <p:cNvCxnSpPr/>
          <p:nvPr/>
        </p:nvCxnSpPr>
        <p:spPr>
          <a:xfrm flipH="1">
            <a:off x="5445048" y="2504843"/>
            <a:ext cx="14867" cy="52410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8AB63B-3572-429F-BB12-82D90A7C0198}"/>
              </a:ext>
            </a:extLst>
          </p:cNvPr>
          <p:cNvCxnSpPr>
            <a:cxnSpLocks/>
          </p:cNvCxnSpPr>
          <p:nvPr/>
        </p:nvCxnSpPr>
        <p:spPr>
          <a:xfrm flipH="1">
            <a:off x="6164070" y="2998400"/>
            <a:ext cx="45765" cy="47079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150013-9CD8-2F40-AD8D-1A55FBA9B372}"/>
              </a:ext>
            </a:extLst>
          </p:cNvPr>
          <p:cNvCxnSpPr>
            <a:cxnSpLocks/>
          </p:cNvCxnSpPr>
          <p:nvPr/>
        </p:nvCxnSpPr>
        <p:spPr>
          <a:xfrm>
            <a:off x="3210643" y="2766896"/>
            <a:ext cx="294557" cy="46300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B769FF1-31C1-A947-80EE-F70D61131CB9}"/>
              </a:ext>
            </a:extLst>
          </p:cNvPr>
          <p:cNvCxnSpPr>
            <a:cxnSpLocks/>
          </p:cNvCxnSpPr>
          <p:nvPr/>
        </p:nvCxnSpPr>
        <p:spPr>
          <a:xfrm>
            <a:off x="4195183" y="2416779"/>
            <a:ext cx="14171" cy="40911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872656F-E2AA-7D4B-BDB1-39718265B13E}"/>
              </a:ext>
            </a:extLst>
          </p:cNvPr>
          <p:cNvCxnSpPr>
            <a:cxnSpLocks/>
          </p:cNvCxnSpPr>
          <p:nvPr/>
        </p:nvCxnSpPr>
        <p:spPr>
          <a:xfrm>
            <a:off x="4974140" y="2416779"/>
            <a:ext cx="0" cy="40911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CEB8C86-D117-3248-842A-FFDCB062655E}"/>
              </a:ext>
            </a:extLst>
          </p:cNvPr>
          <p:cNvCxnSpPr>
            <a:cxnSpLocks/>
          </p:cNvCxnSpPr>
          <p:nvPr/>
        </p:nvCxnSpPr>
        <p:spPr>
          <a:xfrm flipH="1">
            <a:off x="5689446" y="2825890"/>
            <a:ext cx="202845" cy="29831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6165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D7A213-79C0-44F4-85F0-6DE436A068A1}"/>
              </a:ext>
            </a:extLst>
          </p:cNvPr>
          <p:cNvSpPr txBox="1"/>
          <p:nvPr/>
        </p:nvSpPr>
        <p:spPr>
          <a:xfrm>
            <a:off x="1485900" y="2767280"/>
            <a:ext cx="6172199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8000" dirty="0"/>
              <a:t>COMPLETE!</a:t>
            </a:r>
          </a:p>
        </p:txBody>
      </p:sp>
    </p:spTree>
    <p:extLst>
      <p:ext uri="{BB962C8B-B14F-4D97-AF65-F5344CB8AC3E}">
        <p14:creationId xmlns:p14="http://schemas.microsoft.com/office/powerpoint/2010/main" val="4163926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B98CE-F121-4156-9FF1-B27858D81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Segoe UI"/>
              </a:rPr>
              <a:t>4</a:t>
            </a:r>
            <a:endParaRPr lang="en-GB" dirty="0"/>
          </a:p>
        </p:txBody>
      </p:sp>
      <p:pic>
        <p:nvPicPr>
          <p:cNvPr id="8" name="Picture 8" descr="A close up of a logo&#10;&#10;Description generated with high confidence">
            <a:extLst>
              <a:ext uri="{FF2B5EF4-FFF2-40B4-BE49-F238E27FC236}">
                <a16:creationId xmlns:a16="http://schemas.microsoft.com/office/drawing/2014/main" id="{0E05DDDC-DF7E-424E-9501-149AFC549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620" y="1209877"/>
            <a:ext cx="4824760" cy="48285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C7E61BF-A2AA-C149-8593-FDB9ADF1C02C}"/>
              </a:ext>
            </a:extLst>
          </p:cNvPr>
          <p:cNvCxnSpPr>
            <a:cxnSpLocks/>
          </p:cNvCxnSpPr>
          <p:nvPr/>
        </p:nvCxnSpPr>
        <p:spPr>
          <a:xfrm>
            <a:off x="3048000" y="2757793"/>
            <a:ext cx="76200" cy="29020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F0EE68-A962-6448-A888-7AEF902896A5}"/>
              </a:ext>
            </a:extLst>
          </p:cNvPr>
          <p:cNvCxnSpPr>
            <a:cxnSpLocks/>
          </p:cNvCxnSpPr>
          <p:nvPr/>
        </p:nvCxnSpPr>
        <p:spPr>
          <a:xfrm>
            <a:off x="4038600" y="2307889"/>
            <a:ext cx="31376" cy="33669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10C817-C9DD-E247-9A8C-634FF4402FB8}"/>
              </a:ext>
            </a:extLst>
          </p:cNvPr>
          <p:cNvCxnSpPr>
            <a:cxnSpLocks/>
          </p:cNvCxnSpPr>
          <p:nvPr/>
        </p:nvCxnSpPr>
        <p:spPr>
          <a:xfrm flipH="1">
            <a:off x="5091953" y="2251287"/>
            <a:ext cx="52416" cy="34847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120B0B-E04F-AA46-81DA-47EDDF590162}"/>
              </a:ext>
            </a:extLst>
          </p:cNvPr>
          <p:cNvCxnSpPr>
            <a:cxnSpLocks/>
          </p:cNvCxnSpPr>
          <p:nvPr/>
        </p:nvCxnSpPr>
        <p:spPr>
          <a:xfrm flipH="1">
            <a:off x="6042212" y="2699522"/>
            <a:ext cx="106204" cy="34847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316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05979-C1AF-46D9-9EBA-2D18CB866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Segoe UI"/>
              </a:rPr>
              <a:t>5</a:t>
            </a:r>
            <a:endParaRPr lang="en-GB" dirty="0"/>
          </a:p>
        </p:txBody>
      </p:sp>
      <p:pic>
        <p:nvPicPr>
          <p:cNvPr id="4" name="Picture 4" descr="A picture containing table&#10;&#10;Description generated with very high confidence">
            <a:extLst>
              <a:ext uri="{FF2B5EF4-FFF2-40B4-BE49-F238E27FC236}">
                <a16:creationId xmlns:a16="http://schemas.microsoft.com/office/drawing/2014/main" id="{E7400596-C0DB-4A86-ADD0-A3A334F54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108" y="1242267"/>
            <a:ext cx="5047784" cy="50239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B0EDBE0-1766-4166-9567-95FE9428D09E}"/>
              </a:ext>
            </a:extLst>
          </p:cNvPr>
          <p:cNvCxnSpPr/>
          <p:nvPr/>
        </p:nvCxnSpPr>
        <p:spPr>
          <a:xfrm flipV="1">
            <a:off x="2999679" y="4146395"/>
            <a:ext cx="1202473" cy="7062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0027027-805B-4BA5-B5FD-90C0A61F06C4}"/>
              </a:ext>
            </a:extLst>
          </p:cNvPr>
          <p:cNvCxnSpPr/>
          <p:nvPr/>
        </p:nvCxnSpPr>
        <p:spPr>
          <a:xfrm flipH="1">
            <a:off x="5023392" y="4081114"/>
            <a:ext cx="1018478" cy="5018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7DD216-B09C-486E-93E4-B81A477398FB}"/>
              </a:ext>
            </a:extLst>
          </p:cNvPr>
          <p:cNvCxnSpPr>
            <a:cxnSpLocks/>
          </p:cNvCxnSpPr>
          <p:nvPr/>
        </p:nvCxnSpPr>
        <p:spPr>
          <a:xfrm>
            <a:off x="4495800" y="3352800"/>
            <a:ext cx="0" cy="47717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DD5EBE-5A85-423E-AC4F-7EF34F5C8588}"/>
              </a:ext>
            </a:extLst>
          </p:cNvPr>
          <p:cNvCxnSpPr>
            <a:cxnSpLocks/>
          </p:cNvCxnSpPr>
          <p:nvPr/>
        </p:nvCxnSpPr>
        <p:spPr>
          <a:xfrm flipH="1" flipV="1">
            <a:off x="4765003" y="4164942"/>
            <a:ext cx="69463" cy="21628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4F6585-F3D4-49A2-B2E4-41543A4D6740}"/>
              </a:ext>
            </a:extLst>
          </p:cNvPr>
          <p:cNvSpPr txBox="1"/>
          <p:nvPr/>
        </p:nvSpPr>
        <p:spPr>
          <a:xfrm>
            <a:off x="7205546" y="3126058"/>
            <a:ext cx="128425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7200" dirty="0">
                <a:cs typeface="Arial"/>
              </a:rPr>
              <a:t>x2</a:t>
            </a:r>
          </a:p>
        </p:txBody>
      </p:sp>
    </p:spTree>
    <p:extLst>
      <p:ext uri="{BB962C8B-B14F-4D97-AF65-F5344CB8AC3E}">
        <p14:creationId xmlns:p14="http://schemas.microsoft.com/office/powerpoint/2010/main" val="2443698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F66A9-1A55-41FF-88AF-A63094DDE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Segoe UI"/>
              </a:rPr>
              <a:t>6</a:t>
            </a:r>
            <a:endParaRPr lang="en-GB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7A85EC1-16C4-4176-AF67-8C0E85D74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632" y="1066800"/>
            <a:ext cx="4982736" cy="49827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EF63F69-7EB3-4C5D-92B8-E0D3F6A66975}"/>
              </a:ext>
            </a:extLst>
          </p:cNvPr>
          <p:cNvCxnSpPr/>
          <p:nvPr/>
        </p:nvCxnSpPr>
        <p:spPr>
          <a:xfrm>
            <a:off x="3910361" y="3213409"/>
            <a:ext cx="468352" cy="17098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CA3C43E-B563-490E-8727-2BE1F7DF0429}"/>
              </a:ext>
            </a:extLst>
          </p:cNvPr>
          <p:cNvCxnSpPr/>
          <p:nvPr/>
        </p:nvCxnSpPr>
        <p:spPr>
          <a:xfrm>
            <a:off x="2715089" y="2715090"/>
            <a:ext cx="538976" cy="223024"/>
          </a:xfrm>
          <a:prstGeom prst="straightConnector1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2C928A-2E1F-41C4-9EF3-B0F45BF52B67}"/>
              </a:ext>
            </a:extLst>
          </p:cNvPr>
          <p:cNvSpPr txBox="1"/>
          <p:nvPr/>
        </p:nvSpPr>
        <p:spPr>
          <a:xfrm>
            <a:off x="7193930" y="3058687"/>
            <a:ext cx="120990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7200" dirty="0">
                <a:cs typeface="Arial"/>
              </a:rPr>
              <a:t>x2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1FA3594-B877-46E9-BABB-AE870C787ECC}"/>
              </a:ext>
            </a:extLst>
          </p:cNvPr>
          <p:cNvSpPr/>
          <p:nvPr/>
        </p:nvSpPr>
        <p:spPr>
          <a:xfrm flipH="1">
            <a:off x="2499034" y="2573375"/>
            <a:ext cx="157976" cy="157976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1009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40F7B-554E-4386-8F1F-E9DF301F5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Segoe UI"/>
              </a:rPr>
              <a:t>7</a:t>
            </a:r>
            <a:endParaRPr lang="en-GB" dirty="0"/>
          </a:p>
        </p:txBody>
      </p:sp>
      <p:pic>
        <p:nvPicPr>
          <p:cNvPr id="14" name="Picture 14" descr="A picture containing device&#10;&#10;Description generated with very high confidence">
            <a:extLst>
              <a:ext uri="{FF2B5EF4-FFF2-40B4-BE49-F238E27FC236}">
                <a16:creationId xmlns:a16="http://schemas.microsoft.com/office/drawing/2014/main" id="{0FCDB76B-9B0A-48EE-B50C-D4166920A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059" y="1165303"/>
            <a:ext cx="5168590" cy="51685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56C1267-745C-4FC4-AD99-23833C420724}"/>
              </a:ext>
            </a:extLst>
          </p:cNvPr>
          <p:cNvSpPr txBox="1"/>
          <p:nvPr/>
        </p:nvSpPr>
        <p:spPr>
          <a:xfrm>
            <a:off x="7335644" y="3153937"/>
            <a:ext cx="115415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7200" dirty="0"/>
              <a:t>x2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734494-9D31-4598-8B27-7901818658B9}"/>
              </a:ext>
            </a:extLst>
          </p:cNvPr>
          <p:cNvCxnSpPr/>
          <p:nvPr/>
        </p:nvCxnSpPr>
        <p:spPr>
          <a:xfrm flipH="1" flipV="1">
            <a:off x="3917563" y="3759587"/>
            <a:ext cx="665356" cy="35869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3348D17-4B62-43FE-84F7-6D6F10B9CAFF}"/>
              </a:ext>
            </a:extLst>
          </p:cNvPr>
          <p:cNvCxnSpPr/>
          <p:nvPr/>
        </p:nvCxnSpPr>
        <p:spPr>
          <a:xfrm flipV="1">
            <a:off x="4642159" y="2805926"/>
            <a:ext cx="13010" cy="38657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8DE3EBA-DB92-4684-AC1B-945348B6E2BC}"/>
              </a:ext>
            </a:extLst>
          </p:cNvPr>
          <p:cNvCxnSpPr/>
          <p:nvPr/>
        </p:nvCxnSpPr>
        <p:spPr>
          <a:xfrm flipH="1">
            <a:off x="3878069" y="3707083"/>
            <a:ext cx="479503" cy="371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97D9D2A-C093-480F-95BB-DC3D68DE6C8B}"/>
              </a:ext>
            </a:extLst>
          </p:cNvPr>
          <p:cNvCxnSpPr/>
          <p:nvPr/>
        </p:nvCxnSpPr>
        <p:spPr>
          <a:xfrm flipH="1" flipV="1">
            <a:off x="4913042" y="3026627"/>
            <a:ext cx="860502" cy="3772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501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87E3C-F31F-5D44-B340-C86E06290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pic>
        <p:nvPicPr>
          <p:cNvPr id="3" name="Picture 3" descr="A picture containing toy&#10;&#10;Description generated with very high confidence">
            <a:extLst>
              <a:ext uri="{FF2B5EF4-FFF2-40B4-BE49-F238E27FC236}">
                <a16:creationId xmlns:a16="http://schemas.microsoft.com/office/drawing/2014/main" id="{2A8FD9A9-DA16-4D88-AB94-CC7B968E0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937" y="1066800"/>
            <a:ext cx="5122126" cy="51221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7081DB-ED38-4D27-AD22-DEC659FBDB6C}"/>
              </a:ext>
            </a:extLst>
          </p:cNvPr>
          <p:cNvSpPr txBox="1"/>
          <p:nvPr/>
        </p:nvSpPr>
        <p:spPr>
          <a:xfrm>
            <a:off x="7372815" y="3126059"/>
            <a:ext cx="117273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7200" dirty="0">
                <a:cs typeface="Arial"/>
              </a:rPr>
              <a:t>x5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1FDB3A5-3E5F-8E41-8C0D-73472D30ED85}"/>
              </a:ext>
            </a:extLst>
          </p:cNvPr>
          <p:cNvCxnSpPr>
            <a:cxnSpLocks/>
          </p:cNvCxnSpPr>
          <p:nvPr/>
        </p:nvCxnSpPr>
        <p:spPr>
          <a:xfrm>
            <a:off x="4484914" y="2503714"/>
            <a:ext cx="21772" cy="67491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4781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EBEBEB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AD0D4C-03C4-489C-932A-66E2D74FA6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CB47EFB-BDBB-4CE5-A848-1507BE3B798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DC31EBE-A492-4CE5-9650-1E2C8FDDD7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0</TotalTime>
  <Words>64</Words>
  <Application>Microsoft Macintosh PowerPoint</Application>
  <PresentationFormat>On-screen Show (4:3)</PresentationFormat>
  <Paragraphs>49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Corbel</vt:lpstr>
      <vt:lpstr>Parallax</vt:lpstr>
      <vt:lpstr>ROBOT CATALOG</vt:lpstr>
      <vt:lpstr>Steps</vt:lpstr>
      <vt:lpstr>2</vt:lpstr>
      <vt:lpstr>PowerPoint Presentation</vt:lpstr>
      <vt:lpstr>4</vt:lpstr>
      <vt:lpstr>5</vt:lpstr>
      <vt:lpstr>6</vt:lpstr>
      <vt:lpstr>7</vt:lpstr>
      <vt:lpstr>8</vt:lpstr>
      <vt:lpstr>9</vt:lpstr>
      <vt:lpstr>10</vt:lpstr>
      <vt:lpstr>11</vt:lpstr>
      <vt:lpstr>12</vt:lpstr>
      <vt:lpstr>13</vt:lpstr>
      <vt:lpstr>14</vt:lpstr>
      <vt:lpstr>15</vt:lpstr>
      <vt:lpstr>16</vt:lpstr>
      <vt:lpstr>17</vt:lpstr>
      <vt:lpstr>18</vt:lpstr>
      <vt:lpstr>19</vt:lpstr>
      <vt:lpstr>20</vt:lpstr>
      <vt:lpstr>21</vt:lpstr>
      <vt:lpstr>22</vt:lpstr>
      <vt:lpstr>23</vt:lpstr>
      <vt:lpstr>24</vt:lpstr>
      <vt:lpstr>25</vt:lpstr>
      <vt:lpstr>26</vt:lpstr>
      <vt:lpstr>27</vt:lpstr>
      <vt:lpstr>28</vt:lpstr>
      <vt:lpstr>29</vt:lpstr>
      <vt:lpstr>30</vt:lpstr>
      <vt:lpstr>31</vt:lpstr>
      <vt:lpstr>32</vt:lpstr>
      <vt:lpstr>33</vt:lpstr>
      <vt:lpstr>34</vt:lpstr>
      <vt:lpstr>35</vt:lpstr>
      <vt:lpstr>36</vt:lpstr>
      <vt:lpstr>37</vt:lpstr>
      <vt:lpstr>38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CATALOG</dc:title>
  <dc:creator>Sandeep Nadella</dc:creator>
  <cp:lastModifiedBy/>
  <cp:revision>850</cp:revision>
  <dcterms:created xsi:type="dcterms:W3CDTF">2019-12-08T09:23:18Z</dcterms:created>
  <dcterms:modified xsi:type="dcterms:W3CDTF">2019-12-20T06:38:56Z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